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2406650" cy="2406650"/>
  <p:notesSz cx="9728200" cy="7778750"/>
  <p:defaultTextStyle>
    <a:defPPr>
      <a:defRPr kern="0"/>
    </a:defPPr>
  </p:defaultTextStyle>
  <p:extLst>
    <p:ext uri="{EFAFB233-063F-42B5-8137-9DF3F51BA10A}">
      <p15:sldGuideLst xmlns:p15="http://schemas.microsoft.com/office/powerpoint/2012/main">
        <p15:guide id="1" orient="horz" pos="891" userDrawn="1">
          <p15:clr>
            <a:srgbClr val="A4A3A4"/>
          </p15:clr>
        </p15:guide>
        <p15:guide id="2" pos="53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212" d="100"/>
          <a:sy n="212" d="100"/>
        </p:scale>
        <p:origin x="2482" y="130"/>
      </p:cViewPr>
      <p:guideLst>
        <p:guide orient="horz" pos="891"/>
        <p:guide pos="534"/>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2024/9/17</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2024/9/17</a:t>
            </a:fld>
            <a:endParaRPr kumimoji="1" lang="ja-JP" altLang="en-US"/>
          </a:p>
        </p:txBody>
      </p:sp>
      <p:sp>
        <p:nvSpPr>
          <p:cNvPr id="4" name="スライド イメージ プレースホルダー 3"/>
          <p:cNvSpPr>
            <a:spLocks noGrp="1" noRot="1" noChangeAspect="1"/>
          </p:cNvSpPr>
          <p:nvPr>
            <p:ph type="sldImg" idx="2"/>
          </p:nvPr>
        </p:nvSpPr>
        <p:spPr>
          <a:xfrm>
            <a:off x="3551238" y="973138"/>
            <a:ext cx="262572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248386" rtl="0" eaLnBrk="1" latinLnBrk="0" hangingPunct="1">
      <a:defRPr kumimoji="1" sz="326" kern="1200">
        <a:solidFill>
          <a:schemeClr val="tx1"/>
        </a:solidFill>
        <a:latin typeface="+mn-lt"/>
        <a:ea typeface="+mn-ea"/>
        <a:cs typeface="+mn-cs"/>
      </a:defRPr>
    </a:lvl1pPr>
    <a:lvl2pPr marL="124193" algn="l" defTabSz="248386" rtl="0" eaLnBrk="1" latinLnBrk="0" hangingPunct="1">
      <a:defRPr kumimoji="1" sz="326" kern="1200">
        <a:solidFill>
          <a:schemeClr val="tx1"/>
        </a:solidFill>
        <a:latin typeface="+mn-lt"/>
        <a:ea typeface="+mn-ea"/>
        <a:cs typeface="+mn-cs"/>
      </a:defRPr>
    </a:lvl2pPr>
    <a:lvl3pPr marL="248386" algn="l" defTabSz="248386" rtl="0" eaLnBrk="1" latinLnBrk="0" hangingPunct="1">
      <a:defRPr kumimoji="1" sz="326" kern="1200">
        <a:solidFill>
          <a:schemeClr val="tx1"/>
        </a:solidFill>
        <a:latin typeface="+mn-lt"/>
        <a:ea typeface="+mn-ea"/>
        <a:cs typeface="+mn-cs"/>
      </a:defRPr>
    </a:lvl3pPr>
    <a:lvl4pPr marL="372580" algn="l" defTabSz="248386" rtl="0" eaLnBrk="1" latinLnBrk="0" hangingPunct="1">
      <a:defRPr kumimoji="1" sz="326" kern="1200">
        <a:solidFill>
          <a:schemeClr val="tx1"/>
        </a:solidFill>
        <a:latin typeface="+mn-lt"/>
        <a:ea typeface="+mn-ea"/>
        <a:cs typeface="+mn-cs"/>
      </a:defRPr>
    </a:lvl4pPr>
    <a:lvl5pPr marL="496773" algn="l" defTabSz="248386" rtl="0" eaLnBrk="1" latinLnBrk="0" hangingPunct="1">
      <a:defRPr kumimoji="1" sz="326" kern="1200">
        <a:solidFill>
          <a:schemeClr val="tx1"/>
        </a:solidFill>
        <a:latin typeface="+mn-lt"/>
        <a:ea typeface="+mn-ea"/>
        <a:cs typeface="+mn-cs"/>
      </a:defRPr>
    </a:lvl5pPr>
    <a:lvl6pPr marL="620966" algn="l" defTabSz="248386" rtl="0" eaLnBrk="1" latinLnBrk="0" hangingPunct="1">
      <a:defRPr kumimoji="1" sz="326" kern="1200">
        <a:solidFill>
          <a:schemeClr val="tx1"/>
        </a:solidFill>
        <a:latin typeface="+mn-lt"/>
        <a:ea typeface="+mn-ea"/>
        <a:cs typeface="+mn-cs"/>
      </a:defRPr>
    </a:lvl6pPr>
    <a:lvl7pPr marL="745159" algn="l" defTabSz="248386" rtl="0" eaLnBrk="1" latinLnBrk="0" hangingPunct="1">
      <a:defRPr kumimoji="1" sz="326" kern="1200">
        <a:solidFill>
          <a:schemeClr val="tx1"/>
        </a:solidFill>
        <a:latin typeface="+mn-lt"/>
        <a:ea typeface="+mn-ea"/>
        <a:cs typeface="+mn-cs"/>
      </a:defRPr>
    </a:lvl7pPr>
    <a:lvl8pPr marL="869353" algn="l" defTabSz="248386" rtl="0" eaLnBrk="1" latinLnBrk="0" hangingPunct="1">
      <a:defRPr kumimoji="1" sz="326" kern="1200">
        <a:solidFill>
          <a:schemeClr val="tx1"/>
        </a:solidFill>
        <a:latin typeface="+mn-lt"/>
        <a:ea typeface="+mn-ea"/>
        <a:cs typeface="+mn-cs"/>
      </a:defRPr>
    </a:lvl8pPr>
    <a:lvl9pPr marL="993546" algn="l" defTabSz="248386" rtl="0" eaLnBrk="1" latinLnBrk="0" hangingPunct="1">
      <a:defRPr kumimoji="1" sz="32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4909" y="0"/>
            <a:ext cx="1835422" cy="160300"/>
          </a:xfrm>
          <a:prstGeom prst="rect">
            <a:avLst/>
          </a:prstGeom>
          <a:noFill/>
        </p:spPr>
        <p:txBody>
          <a:bodyPr wrap="square" rtlCol="0">
            <a:spAutoFit/>
          </a:bodyPr>
          <a:lstStyle/>
          <a:p>
            <a:r>
              <a:rPr kumimoji="1" lang="ja-JP" altLang="en-US" sz="221" dirty="0">
                <a:latin typeface="ＭＳ ゴシック" panose="020B0609070205080204" pitchFamily="49" charset="-128"/>
                <a:ea typeface="ＭＳ ゴシック" panose="020B0609070205080204" pitchFamily="49" charset="-128"/>
              </a:rPr>
              <a:t>１．スライドマスター</a:t>
            </a:r>
            <a:r>
              <a:rPr kumimoji="1" lang="en-US" altLang="ja-JP" sz="221" dirty="0">
                <a:latin typeface="ＭＳ ゴシック" panose="020B0609070205080204" pitchFamily="49" charset="-128"/>
                <a:ea typeface="ＭＳ ゴシック" panose="020B0609070205080204" pitchFamily="49" charset="-128"/>
              </a:rPr>
              <a:t>1</a:t>
            </a:r>
            <a:r>
              <a:rPr kumimoji="1" lang="ja-JP" altLang="en-US" sz="221" dirty="0">
                <a:latin typeface="ＭＳ ゴシック" panose="020B0609070205080204" pitchFamily="49" charset="-128"/>
                <a:ea typeface="ＭＳ ゴシック" panose="020B0609070205080204" pitchFamily="49" charset="-128"/>
              </a:rPr>
              <a:t>ページ目の</a:t>
            </a:r>
            <a:r>
              <a:rPr kumimoji="1" lang="ja-JP" altLang="en-US" sz="221"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21"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21" dirty="0">
                <a:latin typeface="ＭＳ ゴシック" panose="020B0609070205080204" pitchFamily="49" charset="-128"/>
                <a:ea typeface="ＭＳ ゴシック" panose="020B0609070205080204" pitchFamily="49" charset="-128"/>
              </a:rPr>
              <a:t>２．画面上部の</a:t>
            </a:r>
            <a:r>
              <a:rPr kumimoji="1" lang="ja-JP" altLang="en-US" sz="22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21" dirty="0">
                <a:latin typeface="ＭＳ ゴシック" panose="020B0609070205080204" pitchFamily="49" charset="-128"/>
                <a:ea typeface="ＭＳ ゴシック" panose="020B0609070205080204" pitchFamily="49" charset="-128"/>
              </a:rPr>
              <a:t>で前の画面に戻ります</a:t>
            </a:r>
            <a:endParaRPr kumimoji="1" lang="en-US" altLang="ja-JP" sz="221" dirty="0">
              <a:latin typeface="ＭＳ ゴシック" panose="020B0609070205080204" pitchFamily="49" charset="-128"/>
              <a:ea typeface="ＭＳ ゴシック" panose="020B0609070205080204" pitchFamily="49" charset="-128"/>
            </a:endParaRPr>
          </a:p>
        </p:txBody>
      </p:sp>
      <p:pic>
        <p:nvPicPr>
          <p:cNvPr id="4" name="グラフィックス 3">
            <a:extLst>
              <a:ext uri="{FF2B5EF4-FFF2-40B4-BE49-F238E27FC236}">
                <a16:creationId xmlns:a16="http://schemas.microsoft.com/office/drawing/2014/main" id="{6E1C2A2E-1056-05D1-8F2C-C22939C0FCE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0"/>
            <a:ext cx="2406650" cy="2406650"/>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13117">
        <a:defRPr>
          <a:latin typeface="+mn-lt"/>
          <a:ea typeface="+mn-ea"/>
          <a:cs typeface="+mn-cs"/>
        </a:defRPr>
      </a:lvl2pPr>
      <a:lvl3pPr marL="226235">
        <a:defRPr>
          <a:latin typeface="+mn-lt"/>
          <a:ea typeface="+mn-ea"/>
          <a:cs typeface="+mn-cs"/>
        </a:defRPr>
      </a:lvl3pPr>
      <a:lvl4pPr marL="339352">
        <a:defRPr>
          <a:latin typeface="+mn-lt"/>
          <a:ea typeface="+mn-ea"/>
          <a:cs typeface="+mn-cs"/>
        </a:defRPr>
      </a:lvl4pPr>
      <a:lvl5pPr marL="452469">
        <a:defRPr>
          <a:latin typeface="+mn-lt"/>
          <a:ea typeface="+mn-ea"/>
          <a:cs typeface="+mn-cs"/>
        </a:defRPr>
      </a:lvl5pPr>
      <a:lvl6pPr marL="565586">
        <a:defRPr>
          <a:latin typeface="+mn-lt"/>
          <a:ea typeface="+mn-ea"/>
          <a:cs typeface="+mn-cs"/>
        </a:defRPr>
      </a:lvl6pPr>
      <a:lvl7pPr marL="678703">
        <a:defRPr>
          <a:latin typeface="+mn-lt"/>
          <a:ea typeface="+mn-ea"/>
          <a:cs typeface="+mn-cs"/>
        </a:defRPr>
      </a:lvl7pPr>
      <a:lvl8pPr marL="791821">
        <a:defRPr>
          <a:latin typeface="+mn-lt"/>
          <a:ea typeface="+mn-ea"/>
          <a:cs typeface="+mn-cs"/>
        </a:defRPr>
      </a:lvl8pPr>
      <a:lvl9pPr marL="904938">
        <a:defRPr>
          <a:latin typeface="+mn-lt"/>
          <a:ea typeface="+mn-ea"/>
          <a:cs typeface="+mn-cs"/>
        </a:defRPr>
      </a:lvl9pPr>
    </p:bodyStyle>
    <p:otherStyle>
      <a:lvl1pPr marL="0">
        <a:defRPr>
          <a:latin typeface="+mn-lt"/>
          <a:ea typeface="+mn-ea"/>
          <a:cs typeface="+mn-cs"/>
        </a:defRPr>
      </a:lvl1pPr>
      <a:lvl2pPr marL="113117">
        <a:defRPr>
          <a:latin typeface="+mn-lt"/>
          <a:ea typeface="+mn-ea"/>
          <a:cs typeface="+mn-cs"/>
        </a:defRPr>
      </a:lvl2pPr>
      <a:lvl3pPr marL="226235">
        <a:defRPr>
          <a:latin typeface="+mn-lt"/>
          <a:ea typeface="+mn-ea"/>
          <a:cs typeface="+mn-cs"/>
        </a:defRPr>
      </a:lvl3pPr>
      <a:lvl4pPr marL="339352">
        <a:defRPr>
          <a:latin typeface="+mn-lt"/>
          <a:ea typeface="+mn-ea"/>
          <a:cs typeface="+mn-cs"/>
        </a:defRPr>
      </a:lvl4pPr>
      <a:lvl5pPr marL="452469">
        <a:defRPr>
          <a:latin typeface="+mn-lt"/>
          <a:ea typeface="+mn-ea"/>
          <a:cs typeface="+mn-cs"/>
        </a:defRPr>
      </a:lvl5pPr>
      <a:lvl6pPr marL="565586">
        <a:defRPr>
          <a:latin typeface="+mn-lt"/>
          <a:ea typeface="+mn-ea"/>
          <a:cs typeface="+mn-cs"/>
        </a:defRPr>
      </a:lvl6pPr>
      <a:lvl7pPr marL="678703">
        <a:defRPr>
          <a:latin typeface="+mn-lt"/>
          <a:ea typeface="+mn-ea"/>
          <a:cs typeface="+mn-cs"/>
        </a:defRPr>
      </a:lvl7pPr>
      <a:lvl8pPr marL="791821">
        <a:defRPr>
          <a:latin typeface="+mn-lt"/>
          <a:ea typeface="+mn-ea"/>
          <a:cs typeface="+mn-cs"/>
        </a:defRPr>
      </a:lvl8pPr>
      <a:lvl9pPr marL="904938">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113117">
        <a:defRPr>
          <a:latin typeface="+mn-lt"/>
          <a:ea typeface="+mn-ea"/>
          <a:cs typeface="+mn-cs"/>
        </a:defRPr>
      </a:lvl2pPr>
      <a:lvl3pPr marL="226235">
        <a:defRPr>
          <a:latin typeface="+mn-lt"/>
          <a:ea typeface="+mn-ea"/>
          <a:cs typeface="+mn-cs"/>
        </a:defRPr>
      </a:lvl3pPr>
      <a:lvl4pPr marL="339352">
        <a:defRPr>
          <a:latin typeface="+mn-lt"/>
          <a:ea typeface="+mn-ea"/>
          <a:cs typeface="+mn-cs"/>
        </a:defRPr>
      </a:lvl4pPr>
      <a:lvl5pPr marL="452469">
        <a:defRPr>
          <a:latin typeface="+mn-lt"/>
          <a:ea typeface="+mn-ea"/>
          <a:cs typeface="+mn-cs"/>
        </a:defRPr>
      </a:lvl5pPr>
      <a:lvl6pPr marL="565586">
        <a:defRPr>
          <a:latin typeface="+mn-lt"/>
          <a:ea typeface="+mn-ea"/>
          <a:cs typeface="+mn-cs"/>
        </a:defRPr>
      </a:lvl6pPr>
      <a:lvl7pPr marL="678703">
        <a:defRPr>
          <a:latin typeface="+mn-lt"/>
          <a:ea typeface="+mn-ea"/>
          <a:cs typeface="+mn-cs"/>
        </a:defRPr>
      </a:lvl7pPr>
      <a:lvl8pPr marL="791821">
        <a:defRPr>
          <a:latin typeface="+mn-lt"/>
          <a:ea typeface="+mn-ea"/>
          <a:cs typeface="+mn-cs"/>
        </a:defRPr>
      </a:lvl8pPr>
      <a:lvl9pPr marL="904938">
        <a:defRPr>
          <a:latin typeface="+mn-lt"/>
          <a:ea typeface="+mn-ea"/>
          <a:cs typeface="+mn-cs"/>
        </a:defRPr>
      </a:lvl9pPr>
    </p:bodyStyle>
    <p:otherStyle>
      <a:lvl1pPr marL="0">
        <a:defRPr>
          <a:latin typeface="+mn-lt"/>
          <a:ea typeface="+mn-ea"/>
          <a:cs typeface="+mn-cs"/>
        </a:defRPr>
      </a:lvl1pPr>
      <a:lvl2pPr marL="113117">
        <a:defRPr>
          <a:latin typeface="+mn-lt"/>
          <a:ea typeface="+mn-ea"/>
          <a:cs typeface="+mn-cs"/>
        </a:defRPr>
      </a:lvl2pPr>
      <a:lvl3pPr marL="226235">
        <a:defRPr>
          <a:latin typeface="+mn-lt"/>
          <a:ea typeface="+mn-ea"/>
          <a:cs typeface="+mn-cs"/>
        </a:defRPr>
      </a:lvl3pPr>
      <a:lvl4pPr marL="339352">
        <a:defRPr>
          <a:latin typeface="+mn-lt"/>
          <a:ea typeface="+mn-ea"/>
          <a:cs typeface="+mn-cs"/>
        </a:defRPr>
      </a:lvl4pPr>
      <a:lvl5pPr marL="452469">
        <a:defRPr>
          <a:latin typeface="+mn-lt"/>
          <a:ea typeface="+mn-ea"/>
          <a:cs typeface="+mn-cs"/>
        </a:defRPr>
      </a:lvl5pPr>
      <a:lvl6pPr marL="565586">
        <a:defRPr>
          <a:latin typeface="+mn-lt"/>
          <a:ea typeface="+mn-ea"/>
          <a:cs typeface="+mn-cs"/>
        </a:defRPr>
      </a:lvl6pPr>
      <a:lvl7pPr marL="678703">
        <a:defRPr>
          <a:latin typeface="+mn-lt"/>
          <a:ea typeface="+mn-ea"/>
          <a:cs typeface="+mn-cs"/>
        </a:defRPr>
      </a:lvl7pPr>
      <a:lvl8pPr marL="791821">
        <a:defRPr>
          <a:latin typeface="+mn-lt"/>
          <a:ea typeface="+mn-ea"/>
          <a:cs typeface="+mn-cs"/>
        </a:defRPr>
      </a:lvl8pPr>
      <a:lvl9pPr marL="904938">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23411" y="21694"/>
            <a:ext cx="942887" cy="175561"/>
          </a:xfrm>
          <a:prstGeom prst="rect">
            <a:avLst/>
          </a:prstGeom>
          <a:noFill/>
        </p:spPr>
        <p:txBody>
          <a:bodyPr wrap="none" rtlCol="0">
            <a:spAutoFit/>
          </a:bodyPr>
          <a:lstStyle/>
          <a:p>
            <a:r>
              <a:rPr kumimoji="1" lang="ja-JP" altLang="en-US" sz="541" dirty="0">
                <a:latin typeface="ＭＳ ゴシック" panose="020B0609070205080204" pitchFamily="49" charset="-128"/>
                <a:ea typeface="ＭＳ ゴシック" panose="020B0609070205080204" pitchFamily="49" charset="-128"/>
              </a:rPr>
              <a:t>缶バッジ　テンプレート</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1036380" y="611785"/>
            <a:ext cx="1261884" cy="211405"/>
          </a:xfrm>
          <a:prstGeom prst="rect">
            <a:avLst/>
          </a:prstGeom>
          <a:noFill/>
        </p:spPr>
        <p:txBody>
          <a:bodyPr wrap="none" rtlCol="0">
            <a:spAutoFit/>
          </a:bodyPr>
          <a:lstStyle/>
          <a:p>
            <a:r>
              <a:rPr kumimoji="1" lang="ja-JP" altLang="en-US" sz="258"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258"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258" dirty="0">
                <a:solidFill>
                  <a:schemeClr val="tx1"/>
                </a:solidFill>
                <a:latin typeface="ＭＳ ゴシック" panose="020B0609070205080204" pitchFamily="49" charset="-128"/>
                <a:ea typeface="ＭＳ ゴシック" panose="020B0609070205080204" pitchFamily="49" charset="-128"/>
              </a:rPr>
            </a:br>
            <a:r>
              <a:rPr kumimoji="1" lang="en-US" altLang="ja-JP" sz="258" dirty="0">
                <a:solidFill>
                  <a:schemeClr val="tx1"/>
                </a:solidFill>
                <a:latin typeface="ＭＳ ゴシック" panose="020B0609070205080204" pitchFamily="49" charset="-128"/>
                <a:ea typeface="ＭＳ ゴシック" panose="020B0609070205080204" pitchFamily="49" charset="-128"/>
              </a:rPr>
              <a:t>※</a:t>
            </a:r>
            <a:r>
              <a:rPr kumimoji="1" lang="ja-JP" altLang="en-US" sz="258"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1038356" y="782788"/>
            <a:ext cx="622286" cy="171714"/>
          </a:xfrm>
          <a:prstGeom prst="rect">
            <a:avLst/>
          </a:prstGeom>
          <a:noFill/>
        </p:spPr>
        <p:txBody>
          <a:bodyPr wrap="none" rtlCol="0">
            <a:spAutoFit/>
          </a:bodyPr>
          <a:lstStyle/>
          <a:p>
            <a:r>
              <a:rPr kumimoji="1" lang="ja-JP" altLang="en-US" sz="258"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258"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1028471" y="397988"/>
            <a:ext cx="889987" cy="168059"/>
          </a:xfrm>
          <a:prstGeom prst="rect">
            <a:avLst/>
          </a:prstGeom>
          <a:noFill/>
        </p:spPr>
        <p:txBody>
          <a:bodyPr wrap="none" rtlCol="0">
            <a:spAutoFit/>
          </a:bodyPr>
          <a:lstStyle/>
          <a:p>
            <a:r>
              <a:rPr kumimoji="1" lang="ja-JP" altLang="en-US" sz="492"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76224" y="1881055"/>
            <a:ext cx="2291831" cy="432811"/>
          </a:xfrm>
          <a:prstGeom prst="rect">
            <a:avLst/>
          </a:prstGeom>
          <a:noFill/>
        </p:spPr>
        <p:txBody>
          <a:bodyPr wrap="square">
            <a:spAutoFit/>
          </a:bodyPr>
          <a:lstStyle/>
          <a:p>
            <a:r>
              <a:rPr kumimoji="1" lang="ja-JP" altLang="en-US" sz="246"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246" dirty="0">
              <a:solidFill>
                <a:srgbClr val="FF0000"/>
              </a:solidFill>
              <a:latin typeface="ＭＳ ゴシック" panose="020B0609070205080204" pitchFamily="49" charset="-128"/>
              <a:ea typeface="ＭＳ ゴシック" panose="020B0609070205080204" pitchFamily="49" charset="-128"/>
            </a:endParaRPr>
          </a:p>
          <a:p>
            <a:r>
              <a:rPr kumimoji="1" lang="en-US" altLang="ja-JP" sz="246" dirty="0">
                <a:solidFill>
                  <a:schemeClr val="tx1"/>
                </a:solidFill>
                <a:latin typeface="ＭＳ ゴシック" panose="020B0609070205080204" pitchFamily="49" charset="-128"/>
                <a:ea typeface="ＭＳ ゴシック" panose="020B0609070205080204" pitchFamily="49" charset="-128"/>
              </a:rPr>
              <a:t>※</a:t>
            </a:r>
            <a:r>
              <a:rPr kumimoji="1" lang="ja-JP" altLang="en-US" sz="246"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246" dirty="0">
                <a:solidFill>
                  <a:schemeClr val="tx1"/>
                </a:solidFill>
                <a:latin typeface="ＭＳ ゴシック" panose="020B0609070205080204" pitchFamily="49" charset="-128"/>
                <a:ea typeface="ＭＳ ゴシック" panose="020B0609070205080204" pitchFamily="49" charset="-128"/>
              </a:rPr>
              <a:t>PDF</a:t>
            </a:r>
            <a:r>
              <a:rPr kumimoji="1" lang="ja-JP" altLang="en-US" sz="246"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246"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246"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246" dirty="0">
                <a:solidFill>
                  <a:schemeClr val="tx1"/>
                </a:solidFill>
                <a:latin typeface="ＭＳ ゴシック" panose="020B0609070205080204" pitchFamily="49" charset="-128"/>
                <a:ea typeface="ＭＳ ゴシック" panose="020B0609070205080204" pitchFamily="49" charset="-128"/>
              </a:rPr>
            </a:br>
            <a:endParaRPr kumimoji="1" lang="en-US" altLang="ja-JP" sz="246" dirty="0">
              <a:solidFill>
                <a:schemeClr val="tx1"/>
              </a:solidFill>
              <a:latin typeface="ＭＳ ゴシック" panose="020B0609070205080204" pitchFamily="49" charset="-128"/>
              <a:ea typeface="ＭＳ ゴシック" panose="020B0609070205080204" pitchFamily="49" charset="-128"/>
            </a:endParaRPr>
          </a:p>
          <a:p>
            <a:r>
              <a:rPr kumimoji="1" lang="en-US" altLang="ja-JP" sz="246" dirty="0">
                <a:solidFill>
                  <a:schemeClr val="tx1"/>
                </a:solidFill>
                <a:latin typeface="ＭＳ ゴシック" panose="020B0609070205080204" pitchFamily="49" charset="-128"/>
                <a:ea typeface="ＭＳ ゴシック" panose="020B0609070205080204" pitchFamily="49" charset="-128"/>
              </a:rPr>
              <a:t>※</a:t>
            </a:r>
            <a:r>
              <a:rPr kumimoji="1" lang="en-US" altLang="ja-JP" sz="246"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246" dirty="0">
                <a:solidFill>
                  <a:schemeClr val="tx1"/>
                </a:solidFill>
                <a:latin typeface="ＭＳ ゴシック" panose="020B0609070205080204" pitchFamily="49" charset="-128"/>
                <a:ea typeface="ＭＳ ゴシック" panose="020B0609070205080204" pitchFamily="49" charset="-128"/>
              </a:rPr>
              <a:t>など</a:t>
            </a:r>
            <a:r>
              <a:rPr kumimoji="1" lang="en-US" altLang="ja-JP" sz="246" dirty="0">
                <a:solidFill>
                  <a:schemeClr val="tx1"/>
                </a:solidFill>
                <a:latin typeface="ＭＳ ゴシック" panose="020B0609070205080204" pitchFamily="49" charset="-128"/>
                <a:ea typeface="ＭＳ ゴシック" panose="020B0609070205080204" pitchFamily="49" charset="-128"/>
              </a:rPr>
              <a:t>Office</a:t>
            </a:r>
            <a:r>
              <a:rPr kumimoji="1" lang="ja-JP" altLang="en-US" sz="246"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246" dirty="0">
              <a:solidFill>
                <a:schemeClr val="tx1"/>
              </a:solidFill>
              <a:latin typeface="ＭＳ ゴシック" panose="020B0609070205080204" pitchFamily="49" charset="-128"/>
              <a:ea typeface="ＭＳ ゴシック" panose="020B0609070205080204" pitchFamily="49" charset="-128"/>
            </a:endParaRPr>
          </a:p>
          <a:p>
            <a:br>
              <a:rPr kumimoji="1" lang="en-US" altLang="ja-JP" sz="246" dirty="0">
                <a:solidFill>
                  <a:schemeClr val="tx1"/>
                </a:solidFill>
                <a:latin typeface="ＭＳ ゴシック" panose="020B0609070205080204" pitchFamily="49" charset="-128"/>
                <a:ea typeface="ＭＳ ゴシック" panose="020B0609070205080204" pitchFamily="49" charset="-128"/>
              </a:rPr>
            </a:br>
            <a:r>
              <a:rPr kumimoji="1" lang="en-US" altLang="ja-JP" sz="246" dirty="0">
                <a:solidFill>
                  <a:schemeClr val="tx1"/>
                </a:solidFill>
                <a:latin typeface="ＭＳ ゴシック" panose="020B0609070205080204" pitchFamily="49" charset="-128"/>
                <a:ea typeface="ＭＳ ゴシック" panose="020B0609070205080204" pitchFamily="49" charset="-128"/>
              </a:rPr>
              <a:t>※</a:t>
            </a:r>
            <a:r>
              <a:rPr kumimoji="1" lang="ja-JP" altLang="en-US" sz="246"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a:t>
            </a:r>
            <a:r>
              <a:rPr kumimoji="1" lang="ja-JP" altLang="en-US" sz="246">
                <a:solidFill>
                  <a:schemeClr val="tx1"/>
                </a:solidFill>
                <a:latin typeface="ＭＳ ゴシック" panose="020B0609070205080204" pitchFamily="49" charset="-128"/>
                <a:ea typeface="ＭＳ ゴシック" panose="020B0609070205080204" pitchFamily="49" charset="-128"/>
              </a:rPr>
              <a:t>指示なく片面分</a:t>
            </a:r>
            <a:r>
              <a:rPr kumimoji="1" lang="ja-JP" altLang="en-US" sz="246" dirty="0">
                <a:solidFill>
                  <a:schemeClr val="tx1"/>
                </a:solidFill>
                <a:latin typeface="ＭＳ ゴシック" panose="020B0609070205080204" pitchFamily="49" charset="-128"/>
                <a:ea typeface="ＭＳ ゴシック" panose="020B0609070205080204" pitchFamily="49" charset="-128"/>
              </a:rPr>
              <a:t>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44059" y="1068990"/>
            <a:ext cx="2254205"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76224" y="1068991"/>
            <a:ext cx="825867" cy="168059"/>
          </a:xfrm>
          <a:prstGeom prst="rect">
            <a:avLst/>
          </a:prstGeom>
          <a:noFill/>
        </p:spPr>
        <p:txBody>
          <a:bodyPr wrap="none" rtlCol="0">
            <a:spAutoFit/>
          </a:bodyPr>
          <a:lstStyle/>
          <a:p>
            <a:r>
              <a:rPr kumimoji="1" lang="ja-JP" altLang="en-US" sz="492"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3588082773"/>
              </p:ext>
            </p:extLst>
          </p:nvPr>
        </p:nvGraphicFramePr>
        <p:xfrm>
          <a:off x="135784" y="1200280"/>
          <a:ext cx="1086270" cy="189411"/>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35784" y="1200280"/>
                        <a:ext cx="1086270" cy="189411"/>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10902" y="1437788"/>
            <a:ext cx="1863331" cy="466281"/>
          </a:xfrm>
          <a:prstGeom prst="rect">
            <a:avLst/>
          </a:prstGeom>
          <a:solidFill>
            <a:srgbClr val="FCE5FF"/>
          </a:solidFill>
          <a:ln>
            <a:noFill/>
          </a:ln>
        </p:spPr>
        <p:txBody>
          <a:bodyPr wrap="none" rtlCol="0">
            <a:spAutoFit/>
          </a:bodyPr>
          <a:lstStyle/>
          <a:p>
            <a:pPr marL="56194" indent="-56194">
              <a:buFont typeface="+mj-lt"/>
              <a:buAutoNum type="arabicPeriod"/>
            </a:pPr>
            <a:r>
              <a:rPr kumimoji="1" lang="ja-JP" altLang="en-US" sz="270"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270"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270"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270"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270"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270" dirty="0">
                <a:solidFill>
                  <a:schemeClr val="tx1"/>
                </a:solidFill>
                <a:latin typeface="ＭＳ ゴシック" panose="020B0609070205080204" pitchFamily="49" charset="-128"/>
                <a:ea typeface="ＭＳ ゴシック" panose="020B0609070205080204" pitchFamily="49" charset="-128"/>
              </a:rPr>
            </a:br>
            <a:endParaRPr kumimoji="1" lang="en-US" altLang="ja-JP" sz="270" dirty="0">
              <a:solidFill>
                <a:schemeClr val="tx1"/>
              </a:solidFill>
              <a:latin typeface="ＭＳ ゴシック" panose="020B0609070205080204" pitchFamily="49" charset="-128"/>
              <a:ea typeface="ＭＳ ゴシック" panose="020B0609070205080204" pitchFamily="49" charset="-128"/>
            </a:endParaRPr>
          </a:p>
          <a:p>
            <a:pPr marL="56194" indent="-56194">
              <a:buFont typeface="+mj-lt"/>
              <a:buAutoNum type="arabicPeriod"/>
            </a:pPr>
            <a:r>
              <a:rPr kumimoji="1" lang="ja-JP" altLang="en-US" sz="270"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270" dirty="0">
                <a:solidFill>
                  <a:schemeClr val="tx1"/>
                </a:solidFill>
                <a:latin typeface="ＭＳ ゴシック" panose="020B0609070205080204" pitchFamily="49" charset="-128"/>
                <a:ea typeface="ＭＳ ゴシック" panose="020B0609070205080204" pitchFamily="49" charset="-128"/>
              </a:rPr>
              <a:t>1</a:t>
            </a:r>
            <a:r>
              <a:rPr kumimoji="1" lang="ja-JP" altLang="en-US" sz="270"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270" dirty="0">
                <a:solidFill>
                  <a:schemeClr val="tx1"/>
                </a:solidFill>
                <a:latin typeface="ＭＳ ゴシック" panose="020B0609070205080204" pitchFamily="49" charset="-128"/>
                <a:ea typeface="ＭＳ ゴシック" panose="020B0609070205080204" pitchFamily="49" charset="-128"/>
              </a:rPr>
              <a:t>2</a:t>
            </a:r>
            <a:r>
              <a:rPr kumimoji="1" lang="ja-JP" altLang="en-US" sz="270"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270" dirty="0">
                <a:solidFill>
                  <a:schemeClr val="tx1"/>
                </a:solidFill>
                <a:latin typeface="ＭＳ ゴシック" panose="020B0609070205080204" pitchFamily="49" charset="-128"/>
                <a:ea typeface="ＭＳ ゴシック" panose="020B0609070205080204" pitchFamily="49" charset="-128"/>
              </a:rPr>
            </a:br>
            <a:r>
              <a:rPr kumimoji="1" lang="en-US" altLang="ja-JP" sz="270" dirty="0">
                <a:solidFill>
                  <a:schemeClr val="tx1"/>
                </a:solidFill>
                <a:latin typeface="ＭＳ ゴシック" panose="020B0609070205080204" pitchFamily="49" charset="-128"/>
                <a:ea typeface="ＭＳ ゴシック" panose="020B0609070205080204" pitchFamily="49" charset="-128"/>
              </a:rPr>
              <a:t>※</a:t>
            </a:r>
            <a:r>
              <a:rPr kumimoji="1" lang="ja-JP" altLang="en-US" sz="270"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270" dirty="0">
                <a:solidFill>
                  <a:schemeClr val="tx1"/>
                </a:solidFill>
                <a:latin typeface="ＭＳ ゴシック" panose="020B0609070205080204" pitchFamily="49" charset="-128"/>
                <a:ea typeface="ＭＳ ゴシック" panose="020B0609070205080204" pitchFamily="49" charset="-128"/>
              </a:rPr>
            </a:br>
            <a:endParaRPr kumimoji="1" lang="en-US" altLang="ja-JP" sz="270" dirty="0">
              <a:solidFill>
                <a:schemeClr val="tx1"/>
              </a:solidFill>
              <a:latin typeface="ＭＳ ゴシック" panose="020B0609070205080204" pitchFamily="49" charset="-128"/>
              <a:ea typeface="ＭＳ ゴシック" panose="020B0609070205080204" pitchFamily="49" charset="-128"/>
            </a:endParaRPr>
          </a:p>
          <a:p>
            <a:pPr marL="56194" indent="-56194">
              <a:buFont typeface="+mj-lt"/>
              <a:buAutoNum type="arabicPeriod"/>
            </a:pPr>
            <a:r>
              <a:rPr kumimoji="1" lang="ja-JP" altLang="en-US" sz="270"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270"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70"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270" dirty="0">
                <a:solidFill>
                  <a:schemeClr val="tx1"/>
                </a:solidFill>
                <a:latin typeface="ＭＳ ゴシック" panose="020B0609070205080204" pitchFamily="49" charset="-128"/>
                <a:ea typeface="ＭＳ ゴシック" panose="020B0609070205080204" pitchFamily="49" charset="-128"/>
              </a:rPr>
            </a:br>
            <a:r>
              <a:rPr kumimoji="1" lang="ja-JP" altLang="en-US" sz="270"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270" dirty="0">
                <a:solidFill>
                  <a:schemeClr val="tx1"/>
                </a:solidFill>
                <a:latin typeface="ＭＳ ゴシック" panose="020B0609070205080204" pitchFamily="49" charset="-128"/>
                <a:ea typeface="ＭＳ ゴシック" panose="020B0609070205080204" pitchFamily="49" charset="-128"/>
              </a:rPr>
              <a:t>PDF</a:t>
            </a:r>
            <a:r>
              <a:rPr kumimoji="1" lang="ja-JP" altLang="en-US" sz="270"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270" dirty="0">
                <a:solidFill>
                  <a:schemeClr val="tx1"/>
                </a:solidFill>
                <a:latin typeface="ＭＳ ゴシック" panose="020B0609070205080204" pitchFamily="49" charset="-128"/>
                <a:ea typeface="ＭＳ ゴシック" panose="020B0609070205080204" pitchFamily="49" charset="-128"/>
              </a:rPr>
            </a:br>
            <a:endParaRPr kumimoji="1" lang="en-US" altLang="ja-JP" sz="270" dirty="0">
              <a:solidFill>
                <a:schemeClr val="tx1"/>
              </a:solidFill>
              <a:latin typeface="ＭＳ ゴシック" panose="020B0609070205080204" pitchFamily="49" charset="-128"/>
              <a:ea typeface="ＭＳ ゴシック" panose="020B0609070205080204" pitchFamily="49" charset="-128"/>
            </a:endParaRPr>
          </a:p>
          <a:p>
            <a:pPr marL="56194" indent="-56194">
              <a:buFont typeface="+mj-lt"/>
              <a:buAutoNum type="arabicPeriod"/>
            </a:pPr>
            <a:r>
              <a:rPr kumimoji="1" lang="en-US" altLang="ja-JP" sz="270" dirty="0">
                <a:solidFill>
                  <a:schemeClr val="tx1"/>
                </a:solidFill>
                <a:latin typeface="ＭＳ ゴシック" panose="020B0609070205080204" pitchFamily="49" charset="-128"/>
                <a:ea typeface="ＭＳ ゴシック" panose="020B0609070205080204" pitchFamily="49" charset="-128"/>
              </a:rPr>
              <a:t>PDF</a:t>
            </a:r>
            <a:r>
              <a:rPr kumimoji="1" lang="ja-JP" altLang="en-US" sz="270"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270" dirty="0">
                <a:solidFill>
                  <a:schemeClr val="tx1"/>
                </a:solidFill>
                <a:latin typeface="ＭＳ ゴシック" panose="020B0609070205080204" pitchFamily="49" charset="-128"/>
                <a:ea typeface="ＭＳ ゴシック" panose="020B0609070205080204" pitchFamily="49" charset="-128"/>
              </a:rPr>
              <a:t>PDF</a:t>
            </a:r>
            <a:r>
              <a:rPr kumimoji="1" lang="ja-JP" altLang="en-US" sz="270"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270"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1038355" y="517193"/>
            <a:ext cx="1307970" cy="132024"/>
          </a:xfrm>
          <a:prstGeom prst="rect">
            <a:avLst/>
          </a:prstGeom>
          <a:noFill/>
        </p:spPr>
        <p:txBody>
          <a:bodyPr wrap="square">
            <a:spAutoFit/>
          </a:bodyPr>
          <a:lstStyle/>
          <a:p>
            <a:r>
              <a:rPr kumimoji="1" lang="en-US" altLang="ja-JP" sz="258" dirty="0">
                <a:solidFill>
                  <a:schemeClr val="tx1"/>
                </a:solidFill>
                <a:latin typeface="ＭＳ ゴシック" panose="020B0609070205080204" pitchFamily="49" charset="-128"/>
                <a:ea typeface="ＭＳ ゴシック" panose="020B0609070205080204" pitchFamily="49" charset="-128"/>
              </a:rPr>
              <a:t>2</a:t>
            </a:r>
            <a:r>
              <a:rPr kumimoji="1" lang="ja-JP" altLang="en-US" sz="258"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345997" y="320479"/>
            <a:ext cx="407800" cy="637097"/>
          </a:xfrm>
          <a:prstGeom prst="rect">
            <a:avLst/>
          </a:prstGeom>
          <a:noFill/>
        </p:spPr>
        <p:txBody>
          <a:bodyPr wrap="square" rtlCol="0">
            <a:spAutoFit/>
          </a:bodyPr>
          <a:lstStyle/>
          <a:p>
            <a:r>
              <a:rPr kumimoji="1" lang="ja-JP" altLang="en-US" sz="1770"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117055" y="138205"/>
            <a:ext cx="1835422" cy="160300"/>
          </a:xfrm>
          <a:prstGeom prst="rect">
            <a:avLst/>
          </a:prstGeom>
          <a:noFill/>
        </p:spPr>
        <p:txBody>
          <a:bodyPr wrap="square" rtlCol="0">
            <a:spAutoFit/>
          </a:bodyPr>
          <a:lstStyle/>
          <a:p>
            <a:r>
              <a:rPr kumimoji="1" lang="ja-JP" altLang="en-US" sz="221" dirty="0">
                <a:latin typeface="ＭＳ ゴシック" panose="020B0609070205080204" pitchFamily="49" charset="-128"/>
                <a:ea typeface="ＭＳ ゴシック" panose="020B0609070205080204" pitchFamily="49" charset="-128"/>
              </a:rPr>
              <a:t>１．スライドマスター</a:t>
            </a:r>
            <a:r>
              <a:rPr kumimoji="1" lang="en-US" altLang="ja-JP" sz="221" dirty="0">
                <a:latin typeface="ＭＳ ゴシック" panose="020B0609070205080204" pitchFamily="49" charset="-128"/>
                <a:ea typeface="ＭＳ ゴシック" panose="020B0609070205080204" pitchFamily="49" charset="-128"/>
              </a:rPr>
              <a:t>1</a:t>
            </a:r>
            <a:r>
              <a:rPr kumimoji="1" lang="ja-JP" altLang="en-US" sz="221" dirty="0">
                <a:latin typeface="ＭＳ ゴシック" panose="020B0609070205080204" pitchFamily="49" charset="-128"/>
                <a:ea typeface="ＭＳ ゴシック" panose="020B0609070205080204" pitchFamily="49" charset="-128"/>
              </a:rPr>
              <a:t>ページ目の</a:t>
            </a:r>
            <a:r>
              <a:rPr kumimoji="1" lang="ja-JP" altLang="en-US" sz="221"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221" dirty="0">
              <a:solidFill>
                <a:srgbClr val="FF0000"/>
              </a:solidFill>
              <a:latin typeface="ＭＳ ゴシック" panose="020B0609070205080204" pitchFamily="49" charset="-128"/>
              <a:ea typeface="ＭＳ ゴシック" panose="020B0609070205080204" pitchFamily="49" charset="-128"/>
            </a:endParaRPr>
          </a:p>
          <a:p>
            <a:r>
              <a:rPr kumimoji="1" lang="ja-JP" altLang="en-US" sz="221" dirty="0">
                <a:latin typeface="ＭＳ ゴシック" panose="020B0609070205080204" pitchFamily="49" charset="-128"/>
                <a:ea typeface="ＭＳ ゴシック" panose="020B0609070205080204" pitchFamily="49" charset="-128"/>
              </a:rPr>
              <a:t>２．画面上部の</a:t>
            </a:r>
            <a:r>
              <a:rPr kumimoji="1" lang="ja-JP" altLang="en-US" sz="22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221" dirty="0">
                <a:latin typeface="ＭＳ ゴシック" panose="020B0609070205080204" pitchFamily="49" charset="-128"/>
                <a:ea typeface="ＭＳ ゴシック" panose="020B0609070205080204" pitchFamily="49" charset="-128"/>
              </a:rPr>
              <a:t>で前の画面に戻ります</a:t>
            </a:r>
            <a:endParaRPr kumimoji="1" lang="en-US" altLang="ja-JP" sz="221" dirty="0">
              <a:latin typeface="ＭＳ ゴシック" panose="020B0609070205080204" pitchFamily="49" charset="-128"/>
              <a:ea typeface="ＭＳ ゴシック" panose="020B0609070205080204" pitchFamily="49" charset="-128"/>
            </a:endParaRPr>
          </a:p>
        </p:txBody>
      </p:sp>
      <p:pic>
        <p:nvPicPr>
          <p:cNvPr id="5" name="グラフィックス 4">
            <a:extLst>
              <a:ext uri="{FF2B5EF4-FFF2-40B4-BE49-F238E27FC236}">
                <a16:creationId xmlns:a16="http://schemas.microsoft.com/office/drawing/2014/main" id="{ED0A3390-CBC4-07B3-E8E7-31A8887CE8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12725" y="301855"/>
            <a:ext cx="674344" cy="674344"/>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425C3DCC-54BA-6354-665E-02AEA21EA0A2}"/>
              </a:ext>
            </a:extLst>
          </p:cNvPr>
          <p:cNvSpPr txBox="1"/>
          <p:nvPr/>
        </p:nvSpPr>
        <p:spPr>
          <a:xfrm>
            <a:off x="60325" y="136525"/>
            <a:ext cx="312906" cy="168059"/>
          </a:xfrm>
          <a:prstGeom prst="rect">
            <a:avLst/>
          </a:prstGeom>
          <a:noFill/>
        </p:spPr>
        <p:txBody>
          <a:bodyPr wrap="none" rtlCol="0">
            <a:spAutoFit/>
          </a:bodyPr>
          <a:lstStyle/>
          <a:p>
            <a:r>
              <a:rPr kumimoji="1" lang="ja-JP" altLang="en-US" sz="492" b="1" dirty="0">
                <a:solidFill>
                  <a:schemeClr val="tx1"/>
                </a:solidFill>
                <a:latin typeface="ＭＳ ゴシック" panose="020B0609070205080204" pitchFamily="49" charset="-128"/>
                <a:ea typeface="ＭＳ ゴシック" panose="020B0609070205080204" pitchFamily="49" charset="-128"/>
              </a:rPr>
              <a:t>表面</a:t>
            </a:r>
          </a:p>
        </p:txBody>
      </p:sp>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291</TotalTime>
  <Words>342</Words>
  <PresentationFormat>ユーザー設定</PresentationFormat>
  <Paragraphs>20</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2024-07-18T06:01:59Z</dcterms:created>
  <dcterms:modified xsi:type="dcterms:W3CDTF">2024-09-17T09:27:57Z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